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8" r:id="rId7"/>
    <p:sldId id="256" r:id="rId8"/>
    <p:sldId id="274" r:id="rId9"/>
    <p:sldId id="257" r:id="rId10"/>
    <p:sldId id="258" r:id="rId11"/>
    <p:sldId id="259" r:id="rId12"/>
    <p:sldId id="273" r:id="rId13"/>
    <p:sldId id="272" r:id="rId14"/>
    <p:sldId id="269" r:id="rId15"/>
    <p:sldId id="270" r:id="rId16"/>
    <p:sldId id="271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36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3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3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09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6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96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6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9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0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47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3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22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65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4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54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55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7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5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3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7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8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28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78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1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8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62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1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1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136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74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2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95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52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81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89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46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5587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0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4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63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2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38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93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05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965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29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9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94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7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028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49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79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91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74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731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88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3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55A1B-C3A4-4D8E-82DB-080BC151C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ED47C-050E-4A1E-BFEF-8D489FD6F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28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6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8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8FDA-B50C-47C4-998C-12BA9C6E053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96F2-4D50-4784-9136-F8863B2C17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6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ergunova-olga@yandex.r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ufereva001@mail.ru" TargetMode="External"/><Relationship Id="rId4" Type="http://schemas.openxmlformats.org/officeDocument/2006/relationships/hyperlink" Target="http://rosm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71" y="-62146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0617" y="4550753"/>
            <a:ext cx="84447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</a:rPr>
              <a:t>I</a:t>
            </a:r>
            <a:r>
              <a:rPr lang="en-US" sz="4800" b="1" dirty="0" smtClean="0">
                <a:solidFill>
                  <a:prstClr val="black"/>
                </a:solidFill>
              </a:rPr>
              <a:t>V</a:t>
            </a:r>
            <a:r>
              <a:rPr lang="ru-RU" sz="4800" b="1" dirty="0" smtClean="0">
                <a:solidFill>
                  <a:prstClr val="black"/>
                </a:solidFill>
              </a:rPr>
              <a:t> </a:t>
            </a:r>
            <a:r>
              <a:rPr lang="ru-RU" sz="4800" b="1" dirty="0">
                <a:solidFill>
                  <a:prstClr val="black"/>
                </a:solidFill>
              </a:rPr>
              <a:t>Областной конкурс «Женский облик науки», </a:t>
            </a:r>
            <a:r>
              <a:rPr lang="ru-RU" sz="2400" b="1" dirty="0">
                <a:solidFill>
                  <a:prstClr val="black"/>
                </a:solidFill>
              </a:rPr>
              <a:t>приуроченный Международному женскому дню  8 марта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72" y="156111"/>
            <a:ext cx="1988414" cy="20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46" y="2889850"/>
            <a:ext cx="2093932" cy="145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05" y="1555668"/>
            <a:ext cx="14636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48" y="156112"/>
            <a:ext cx="2146377" cy="139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05" y="4243132"/>
            <a:ext cx="1676302" cy="91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72" y="2453121"/>
            <a:ext cx="1988414" cy="168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6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256031"/>
            <a:ext cx="10881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15.00-16.00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Фотосессия, мастер-классы, фуршет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4" y="4557116"/>
            <a:ext cx="3424498" cy="22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8638" y="1510165"/>
            <a:ext cx="80010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Стильная фотозона для фотосессий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Зона с уроками моды от лучших стилистов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Мастер-класс по прическам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Зона научных развлечений с призами 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Уроки красоты от ведущих визажистов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Консультация астролога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Говорящие метафорические карты от психолога </a:t>
            </a:r>
          </a:p>
          <a:p>
            <a:pPr marL="342900" indent="-342900">
              <a:buFontTx/>
              <a:buAutoNum type="arabicPeriod"/>
            </a:pPr>
            <a:r>
              <a:rPr lang="ru-RU" sz="2800" dirty="0" smtClean="0">
                <a:solidFill>
                  <a:prstClr val="black"/>
                </a:solidFill>
              </a:rPr>
              <a:t>Фуршет с шампанским</a:t>
            </a:r>
          </a:p>
          <a:p>
            <a:pPr marL="342900" indent="-342900">
              <a:buFontTx/>
              <a:buAutoNum type="arabicPeriod"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4" y="2326257"/>
            <a:ext cx="3424497" cy="218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5" y="0"/>
            <a:ext cx="3436904" cy="22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6008379"/>
            <a:ext cx="1658939" cy="79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9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256031"/>
            <a:ext cx="10881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16.00-17.00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82" y="270835"/>
            <a:ext cx="6108988" cy="100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4181" y="1206115"/>
            <a:ext cx="74616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Шоу-программа</a:t>
            </a:r>
          </a:p>
          <a:p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Награждение </a:t>
            </a:r>
            <a:r>
              <a:rPr lang="ru-RU" sz="2400" b="1" dirty="0">
                <a:solidFill>
                  <a:prstClr val="black"/>
                </a:solidFill>
              </a:rPr>
              <a:t>победительниц Конкурса известными учеными, бизнесами и политиками Свердловской области по </a:t>
            </a:r>
            <a:r>
              <a:rPr lang="ru-RU" sz="2400" b="1" dirty="0" smtClean="0">
                <a:solidFill>
                  <a:prstClr val="black"/>
                </a:solidFill>
              </a:rPr>
              <a:t>номинациям: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400" dirty="0">
                <a:solidFill>
                  <a:prstClr val="black"/>
                </a:solidFill>
              </a:rPr>
              <a:t>«Лучшая наставница»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«Бизнес-Леди в науке»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«Я не волшебница, я только учусь…»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«Мама в науке»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«Научная юность» 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«Леди-новатор»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«Общественное признание» </a:t>
            </a:r>
          </a:p>
          <a:p>
            <a:r>
              <a:rPr lang="ru-RU" sz="2400" dirty="0">
                <a:solidFill>
                  <a:prstClr val="black"/>
                </a:solidFill>
              </a:rPr>
              <a:t>- «</a:t>
            </a:r>
            <a:r>
              <a:rPr lang="ru-RU" sz="2400" dirty="0" err="1">
                <a:solidFill>
                  <a:prstClr val="black"/>
                </a:solidFill>
              </a:rPr>
              <a:t>Woman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International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Science</a:t>
            </a:r>
            <a:r>
              <a:rPr lang="ru-RU" sz="2400" dirty="0">
                <a:solidFill>
                  <a:prstClr val="black"/>
                </a:solidFill>
              </a:rPr>
              <a:t>»</a:t>
            </a:r>
          </a:p>
          <a:p>
            <a:r>
              <a:rPr lang="ru-RU" sz="2400" dirty="0">
                <a:solidFill>
                  <a:prstClr val="black"/>
                </a:solidFill>
              </a:rPr>
              <a:t>– Гран-при «Женский облик науки» по направлениям: гуманитарное, естественное, техническое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16" y="0"/>
            <a:ext cx="4024084" cy="213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16" y="2137661"/>
            <a:ext cx="4024084" cy="237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16" y="4513404"/>
            <a:ext cx="4024084" cy="23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9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КОНТАКТЫ: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Ольга </a:t>
            </a:r>
            <a:r>
              <a:rPr lang="ru-RU" dirty="0" err="1" smtClean="0"/>
              <a:t>Ергунова</a:t>
            </a:r>
            <a:r>
              <a:rPr lang="ru-RU" dirty="0" smtClean="0"/>
              <a:t>, </a:t>
            </a:r>
            <a:r>
              <a:rPr lang="ru-RU" dirty="0"/>
              <a:t>председатель Свердловского регионального отделения </a:t>
            </a:r>
            <a:r>
              <a:rPr lang="ru-RU" dirty="0" err="1" smtClean="0"/>
              <a:t>РоСМУ</a:t>
            </a:r>
            <a:r>
              <a:rPr lang="ru-RU" dirty="0" smtClean="0"/>
              <a:t>, заведующая кафедрой туристического бизнеса и гостеприимства </a:t>
            </a:r>
            <a:r>
              <a:rPr lang="ru-RU" dirty="0" err="1" smtClean="0"/>
              <a:t>УрГЭУ</a:t>
            </a:r>
            <a:r>
              <a:rPr lang="ru-RU" dirty="0" smtClean="0"/>
              <a:t> 8982-612-83-21</a:t>
            </a:r>
            <a:r>
              <a:rPr lang="ru-RU" dirty="0"/>
              <a:t>, </a:t>
            </a:r>
            <a:r>
              <a:rPr lang="ru-RU" dirty="0" smtClean="0">
                <a:hlinkClick r:id="rId3"/>
              </a:rPr>
              <a:t>ergunova-olga@yandex.ru</a:t>
            </a:r>
            <a:r>
              <a:rPr lang="ru-RU" dirty="0" smtClean="0"/>
              <a:t>  sverdlovsk@rosmu.ru</a:t>
            </a:r>
            <a:r>
              <a:rPr lang="ru-RU" dirty="0"/>
              <a:t>; официальный сайт: </a:t>
            </a:r>
            <a:r>
              <a:rPr lang="ru-RU" dirty="0">
                <a:hlinkClick r:id="rId4"/>
              </a:rPr>
              <a:t>http://rosmu.ru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Анастасия </a:t>
            </a:r>
            <a:r>
              <a:rPr lang="ru-RU" dirty="0" err="1" smtClean="0"/>
              <a:t>Юфер</a:t>
            </a:r>
            <a:r>
              <a:rPr lang="ru-RU" dirty="0" err="1"/>
              <a:t>е</a:t>
            </a:r>
            <a:r>
              <a:rPr lang="ru-RU" dirty="0" err="1" smtClean="0"/>
              <a:t>ва</a:t>
            </a:r>
            <a:r>
              <a:rPr lang="ru-RU" dirty="0" smtClean="0"/>
              <a:t>, член Российского союза молодых ученых, </a:t>
            </a:r>
            <a:r>
              <a:rPr lang="ru-RU" dirty="0" err="1" smtClean="0"/>
              <a:t>ст.преподаватель</a:t>
            </a:r>
            <a:r>
              <a:rPr lang="ru-RU" dirty="0" smtClean="0"/>
              <a:t> кафедры ИМК и </a:t>
            </a:r>
            <a:r>
              <a:rPr lang="ru-RU" dirty="0" err="1" smtClean="0"/>
              <a:t>брендинга</a:t>
            </a:r>
            <a:r>
              <a:rPr lang="ru-RU" dirty="0" smtClean="0"/>
              <a:t> </a:t>
            </a:r>
            <a:r>
              <a:rPr lang="ru-RU" dirty="0" err="1" smtClean="0"/>
              <a:t>УрФУ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 89630349747 </a:t>
            </a:r>
            <a:r>
              <a:rPr lang="en-US" dirty="0" smtClean="0">
                <a:hlinkClick r:id="rId5"/>
              </a:rPr>
              <a:t>yufereva001@mail.ru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129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599412"/>
            <a:ext cx="2621632" cy="242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71" y="814890"/>
            <a:ext cx="8183098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IV</a:t>
            </a:r>
            <a:r>
              <a:rPr lang="ru-RU" b="1" dirty="0" smtClean="0"/>
              <a:t> </a:t>
            </a:r>
            <a:r>
              <a:rPr lang="ru-RU" b="1" dirty="0"/>
              <a:t>Областной конкурс «Женский облик науки», </a:t>
            </a:r>
            <a:endParaRPr lang="ru-RU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6832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 В 2017 году в Свердловской области стартовал уникальный </a:t>
            </a:r>
            <a:r>
              <a:rPr lang="ru-RU" sz="1800" b="1" dirty="0" smtClean="0"/>
              <a:t>проект, не имеющий аналогов в </a:t>
            </a:r>
            <a:r>
              <a:rPr lang="ru-RU" sz="1800" b="1" dirty="0" err="1" smtClean="0"/>
              <a:t>УрФО</a:t>
            </a:r>
            <a:r>
              <a:rPr lang="ru-RU" sz="1800" b="1" dirty="0" smtClean="0"/>
              <a:t> и РФ </a:t>
            </a:r>
            <a:r>
              <a:rPr lang="ru-RU" sz="1800" b="1" dirty="0"/>
              <a:t>- региональный конкурс «Женский облик науки», организованный Свердловским отделением «Российский союз молодых ученых» и Советами молодых ученых ведущих ВУЗов области.  </a:t>
            </a:r>
            <a:endParaRPr lang="ru-RU" sz="1800" b="1" dirty="0" smtClean="0"/>
          </a:p>
          <a:p>
            <a:pPr algn="l"/>
            <a:r>
              <a:rPr lang="ru-RU" sz="1800" b="1" dirty="0" smtClean="0"/>
              <a:t>Идея </a:t>
            </a:r>
            <a:r>
              <a:rPr lang="ru-RU" sz="1800" b="1" dirty="0"/>
              <a:t>быстро набрала популярность среди представительниц прекрасного пола всех учреждений образования и науки, начиная от школ, заканчивая институтами Уральского отделения Российской Академии наук. </a:t>
            </a:r>
            <a:r>
              <a:rPr lang="ru-RU" sz="1800" b="1" dirty="0" smtClean="0"/>
              <a:t>И в </a:t>
            </a:r>
            <a:r>
              <a:rPr lang="ru-RU" sz="1800" b="1" dirty="0" smtClean="0"/>
              <a:t>20</a:t>
            </a:r>
            <a:r>
              <a:rPr lang="en-US" sz="1800" b="1" dirty="0" smtClean="0"/>
              <a:t>20</a:t>
            </a:r>
            <a:r>
              <a:rPr lang="ru-RU" sz="1800" b="1" dirty="0" smtClean="0"/>
              <a:t> </a:t>
            </a:r>
            <a:r>
              <a:rPr lang="ru-RU" sz="1800" b="1" dirty="0" smtClean="0"/>
              <a:t>году конкурс </a:t>
            </a:r>
            <a:r>
              <a:rPr lang="ru-RU" sz="1800" b="1" dirty="0" smtClean="0"/>
              <a:t>состоится </a:t>
            </a:r>
            <a:r>
              <a:rPr lang="ru-RU" sz="1800" b="1" dirty="0" smtClean="0"/>
              <a:t>в </a:t>
            </a:r>
            <a:r>
              <a:rPr lang="ru-RU" sz="1800" b="1" dirty="0" smtClean="0"/>
              <a:t>четвертый раз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008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5" y="599412"/>
            <a:ext cx="2621632" cy="2424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71" y="814890"/>
            <a:ext cx="8183098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IV</a:t>
            </a:r>
            <a:r>
              <a:rPr lang="ru-RU" b="1" dirty="0" smtClean="0"/>
              <a:t> </a:t>
            </a:r>
            <a:r>
              <a:rPr lang="ru-RU" b="1" dirty="0"/>
              <a:t>Областной конкурс «Женский облик науки», </a:t>
            </a:r>
            <a:r>
              <a:rPr lang="ru-RU" sz="4000" b="1" dirty="0"/>
              <a:t>приуроченный Международному женскому дню </a:t>
            </a:r>
            <a:r>
              <a:rPr lang="ru-RU" sz="4000" b="1" dirty="0" smtClean="0"/>
              <a:t> 8 </a:t>
            </a:r>
            <a:r>
              <a:rPr lang="ru-RU" sz="4000" b="1" dirty="0"/>
              <a:t>марта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6832"/>
            <a:ext cx="9144000" cy="1655762"/>
          </a:xfrm>
        </p:spPr>
        <p:txBody>
          <a:bodyPr>
            <a:noAutofit/>
          </a:bodyPr>
          <a:lstStyle/>
          <a:p>
            <a:r>
              <a:rPr lang="ru-RU" b="1" dirty="0" smtClean="0"/>
              <a:t>Организаторы</a:t>
            </a:r>
            <a:r>
              <a:rPr lang="en-US" b="1" dirty="0" smtClean="0"/>
              <a:t>: </a:t>
            </a:r>
            <a:endParaRPr lang="ru-RU" b="1" dirty="0" smtClean="0"/>
          </a:p>
          <a:p>
            <a:pPr algn="just"/>
            <a:r>
              <a:rPr lang="ru-RU" sz="1800" b="1" dirty="0" smtClean="0"/>
              <a:t>Свердловское региональное отделение Российского союза молодых ученых </a:t>
            </a:r>
          </a:p>
          <a:p>
            <a:pPr algn="just"/>
            <a:r>
              <a:rPr lang="ru-RU" sz="1800" b="1" dirty="0" smtClean="0"/>
              <a:t>Совет молодых ученых Уральского отделения Российской академии наук</a:t>
            </a:r>
          </a:p>
          <a:p>
            <a:pPr algn="just"/>
            <a:r>
              <a:rPr lang="ru-RU" sz="1800" b="1" dirty="0" smtClean="0"/>
              <a:t>Совет молодых ученых  Уральского государственного экономического университета</a:t>
            </a:r>
          </a:p>
          <a:p>
            <a:pPr algn="just"/>
            <a:r>
              <a:rPr lang="ru-RU" sz="1800" b="1" dirty="0"/>
              <a:t>Совет молодых ученых  Уральского </a:t>
            </a:r>
            <a:r>
              <a:rPr lang="ru-RU" sz="1800" b="1" dirty="0" smtClean="0"/>
              <a:t>федерального университета им. </a:t>
            </a:r>
            <a:r>
              <a:rPr lang="ru-RU" sz="1800" b="1" dirty="0" err="1" smtClean="0"/>
              <a:t>Б.Н.Ельцина</a:t>
            </a:r>
            <a:endParaRPr lang="ru-RU" sz="1800" b="1" dirty="0"/>
          </a:p>
          <a:p>
            <a:pPr algn="just"/>
            <a:r>
              <a:rPr lang="ru-RU" sz="1800" b="1" dirty="0" smtClean="0"/>
              <a:t> Информационный центр по атомной энергии Екатеринбурга </a:t>
            </a:r>
          </a:p>
          <a:p>
            <a:pPr algn="just"/>
            <a:r>
              <a:rPr lang="ru-RU" sz="1800" b="1" dirty="0" smtClean="0"/>
              <a:t>Общественная организация «Русский клуб»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8172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pPr algn="ctr"/>
            <a:r>
              <a:rPr lang="en-US" b="1" dirty="0" smtClean="0"/>
              <a:t>IV</a:t>
            </a:r>
            <a:r>
              <a:rPr lang="ru-RU" b="1" dirty="0" smtClean="0"/>
              <a:t> </a:t>
            </a:r>
            <a:r>
              <a:rPr lang="ru-RU" b="1" dirty="0" smtClean="0"/>
              <a:t>Областной конкурс «Женский облик науки»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698" y="1825625"/>
            <a:ext cx="8684302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/>
              <a:t>Цель конкурса </a:t>
            </a:r>
            <a:r>
              <a:rPr lang="ru-RU" dirty="0" smtClean="0"/>
              <a:t>состоит в раскрытии роли женщины в уральской науке, показать их вклад в развитие научной мысли и привлечь внимание общественности к их личным и профессиональным достижениям, развитии </a:t>
            </a:r>
            <a:r>
              <a:rPr lang="ru-RU" dirty="0"/>
              <a:t>научного и образовательного туризма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 участию в конкурсе приглашаются </a:t>
            </a:r>
            <a:r>
              <a:rPr lang="ru-RU" b="1" dirty="0" smtClean="0"/>
              <a:t>участницы в возрасте до 35 лет, </a:t>
            </a:r>
            <a:r>
              <a:rPr lang="ru-RU" dirty="0" smtClean="0"/>
              <a:t>которые занимаются научной деятельностью на территории Свердловской области. 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Конкурс проводится по 11 номинациям: </a:t>
            </a:r>
            <a:r>
              <a:rPr lang="ru-RU" dirty="0" smtClean="0"/>
              <a:t>Гран-При «Женский облик науки» (техническое направление, естественное направление, гуманитарное направление), «Лучшая наставница»; «Бизнес-Леди в науке»; «Я не волшебница, я только учусь…»; «Мама в науке»; «Научная юность»; «Леди-новатор»; «Общественное признание», блл0«Woman 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». </a:t>
            </a:r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52" y="2353456"/>
            <a:ext cx="3313646" cy="27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Организатор - Свердловское региональное отделение Российского союза молодых ученых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10 июня 2015 года в соответствии с решением Совета Общероссийской общественной организации «Российский союз молодых ученых» (</a:t>
            </a:r>
            <a:r>
              <a:rPr lang="ru-RU" dirty="0" err="1" smtClean="0"/>
              <a:t>РоСМУ</a:t>
            </a:r>
            <a:r>
              <a:rPr lang="ru-RU" dirty="0" smtClean="0"/>
              <a:t>) в Свердловской области было создано Свердловское региональное отделение </a:t>
            </a:r>
            <a:r>
              <a:rPr lang="ru-RU" dirty="0" err="1" smtClean="0"/>
              <a:t>РоСМУ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В своей деятельности </a:t>
            </a:r>
            <a:r>
              <a:rPr lang="ru-RU" dirty="0" err="1" smtClean="0"/>
              <a:t>РоСМУ</a:t>
            </a:r>
            <a:r>
              <a:rPr lang="ru-RU" dirty="0" smtClean="0"/>
              <a:t> сотрудничает с ведущими научными организациями и учреждениями, бизнес-структурами, специализированными фондами, федеральными и региональными законодательными и исполнительными органами государственной власти, а также с Администрацией Президента Российской Федерации.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6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39491" y="1550278"/>
            <a:ext cx="7422078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популяризация научного и образовательного туризма на площадках ведущих ВУЗов Свердловской области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УрО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РАН,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формирование партнерства среди женщин, занимающихся наукой,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привлечение более 50 экспертов – кураторов научных разработок,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создание базы более 350 научных проектов и разработок,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привлечение более 40 компаний-партнеров,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-освещение о проведении конкурса в более чем в 14 СМИ, 4 социальных сетях,  более 100  релизов, объявлений о конкурсе, </a:t>
            </a:r>
            <a:endParaRPr lang="ru-R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обеспечивает видимость выдающимся молодым женщинам-ученым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УрФО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 предоставляет сильные образцы для подражания девочкам, рассматривающим научную карьеру.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199" y="41262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Количественные и качественные результаты конкурса: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" y="1916257"/>
            <a:ext cx="3103296" cy="36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920" y="1289155"/>
            <a:ext cx="6661879" cy="1465836"/>
          </a:xfrm>
        </p:spPr>
        <p:txBody>
          <a:bodyPr>
            <a:noAutofit/>
          </a:bodyPr>
          <a:lstStyle/>
          <a:p>
            <a:r>
              <a:rPr lang="ru-RU" sz="2400" b="1" dirty="0"/>
              <a:t>Более 800 человек </a:t>
            </a:r>
            <a:r>
              <a:rPr lang="ru-RU" sz="2200" b="1" dirty="0"/>
              <a:t>стали посетителями данного мероприятия и приняли участие не только в торжественной церемонии награждения победительниц, но и в интереснейших мастер-классах, интерактивной зоне научных развлечений с призами, уроках красоты от ведущих визажистов,  розыгрышах подарков и сертификатов от известных </a:t>
            </a:r>
            <a:r>
              <a:rPr lang="ru-RU" sz="2200" b="1" dirty="0" err="1"/>
              <a:t>блогеров</a:t>
            </a:r>
            <a:r>
              <a:rPr lang="ru-RU" sz="2200" b="1" dirty="0"/>
              <a:t>, студии танцев, стилистов, компаний сферы </a:t>
            </a:r>
            <a:r>
              <a:rPr lang="ru-RU" sz="2200" b="1" dirty="0" err="1" smtClean="0"/>
              <a:t>бьюти</a:t>
            </a:r>
            <a:r>
              <a:rPr lang="ru-RU" sz="2200" b="1" dirty="0" smtClean="0"/>
              <a:t>-индустрии</a:t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45346"/>
            <a:ext cx="3808629" cy="25374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199" y="3708490"/>
            <a:ext cx="10323616" cy="179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/>
              <a:t>Кроме того, участницами </a:t>
            </a:r>
            <a:r>
              <a:rPr lang="ru-RU" b="1" dirty="0"/>
              <a:t>стали  в 2017 году  136 </a:t>
            </a:r>
            <a:r>
              <a:rPr lang="ru-RU" b="1" dirty="0" smtClean="0"/>
              <a:t>девушек – учащихся средних образовательных учреждений, колледжей, вузов Свердловской области и научных институтов Российской Академии наук, </a:t>
            </a:r>
            <a:r>
              <a:rPr lang="ru-RU" b="1" dirty="0"/>
              <a:t>в 2018 году - 215 девушек из 18 городов, в 2019 году – 236 девушек из 20 городов Свердловской области.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194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96" y="0"/>
            <a:ext cx="10297298" cy="6858000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5519" y="475488"/>
            <a:ext cx="3869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ДЕВУШКА </a:t>
            </a:r>
          </a:p>
          <a:p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СТАРШЕ 35 ЛЕТ</a:t>
            </a:r>
          </a:p>
          <a:p>
            <a:endParaRPr lang="ru-R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ХОЧЕШЬ ПРИВНЕСТИ ВКЛАД В НАУКУ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57" y="3984492"/>
            <a:ext cx="4023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 себя в одной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11 номинаций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5696" y="208111"/>
            <a:ext cx="7083552" cy="67719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направление</a:t>
            </a: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естественное направление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гуманитарное направление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«Лучшая наставница»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«Бизнес-Леди в науке»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не волшебница, я только учусь…»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«Мама в науке»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«Научная юность»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cap="all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«Леди-новатор»</a:t>
            </a:r>
            <a:endParaRPr lang="ru-RU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733"/>
            <a:ext cx="12192000" cy="68687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9259" y="24702"/>
            <a:ext cx="7132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февраля  скачай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анкету с сайта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womanscience.ru  </a:t>
            </a:r>
            <a:endParaRPr lang="ru-RU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629" y="1706487"/>
            <a:ext cx="683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ЗАПОЛНИ И ОТПРАВЬ </a:t>
            </a:r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womensciences@gmail.com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 Caption" panose="020207020405060204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7614" y="2964626"/>
            <a:ext cx="1099438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0" dirty="0" smtClean="0">
                <a:solidFill>
                  <a:srgbClr val="EFBFDC"/>
                </a:solidFill>
                <a:latin typeface="Arno Pro Smbd Caption" panose="02020702040506020403" pitchFamily="18" charset="0"/>
              </a:rPr>
              <a:t>!</a:t>
            </a:r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 участие в Торжественной церемонии  награждения в формате Оскар</a:t>
            </a:r>
            <a:endParaRPr lang="ru-RU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14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810</Words>
  <Application>Microsoft Office PowerPoint</Application>
  <PresentationFormat>Произвольный</PresentationFormat>
  <Paragraphs>85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IV Областной конкурс «Женский облик науки», </vt:lpstr>
      <vt:lpstr>IV Областной конкурс «Женский облик науки», приуроченный Международному женскому дню  8 марта </vt:lpstr>
      <vt:lpstr>IV Областной конкурс «Женский облик науки»</vt:lpstr>
      <vt:lpstr>Организатор - Свердловское региональное отделение Российского союза молодых ученых</vt:lpstr>
      <vt:lpstr>Количественные и качественные результаты конкурса: </vt:lpstr>
      <vt:lpstr>Более 800 человек стали посетителями данного мероприятия и приняли участие не только в торжественной церемонии награждения победительниц, но и в интереснейших мастер-классах, интерактивной зоне научных развлечений с призами, уроках красоты от ведущих визажистов,  розыгрышах подарков и сертификатов от известных блогеров, студии танцев, стилистов, компаний сферы бьюти-индустрии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</vt:vector>
  </TitlesOfParts>
  <Company>Xerox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Областной конкурс «Женский облик науки»</dc:title>
  <dc:creator>test</dc:creator>
  <cp:lastModifiedBy>1</cp:lastModifiedBy>
  <cp:revision>21</cp:revision>
  <dcterms:created xsi:type="dcterms:W3CDTF">2017-02-17T10:44:47Z</dcterms:created>
  <dcterms:modified xsi:type="dcterms:W3CDTF">2020-01-16T13:08:03Z</dcterms:modified>
</cp:coreProperties>
</file>